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F2B60-0FE5-4BDA-BFC3-0975E24AF4B9}" v="15" dt="2025-11-14T10:05:05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7815A-9254-4EDA-82CF-B99E91366FA1}" type="datetimeFigureOut">
              <a:t>14/11/2025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F1C14-0DED-44B6-B291-96F31EDC68C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0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5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KCMSC Campus Navigator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Presentation by Khan Jariff Al Naseeb and his team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96622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Introduction: Navigating Modern Campuses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96168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system provides a dynamic, digital representation of school layouts, designed to enhance navigation and facility management.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569631" y="5142548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Simplifying complex spaces for a smarter campus.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4898827"/>
            <a:ext cx="30480" cy="834152"/>
          </a:xfrm>
          <a:prstGeom prst="rect">
            <a:avLst/>
          </a:prstGeom>
          <a:solidFill>
            <a:srgbClr val="C91313"/>
          </a:solidFill>
          <a:ln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12E28-CA44-5B9D-2C69-CC9C3819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717" y="7547834"/>
            <a:ext cx="2736926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6039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Problem: Outdated Floor Information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3111103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35298"/>
            <a:ext cx="47492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Inefficient Traditional Maps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821430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Paper-based or static digital maps are often outdated and difficult to maintain, leading to confusion and wasted time.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955619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5179814"/>
            <a:ext cx="41538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Lack of Digital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66594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Without a structured digital system, vital floor information is disjointed, making it hard for staff and students to find their way.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9743"/>
            <a:ext cx="929806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Purpose: Precision and Clarity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4554736"/>
            <a:ext cx="4226838" cy="2723317"/>
          </a:xfrm>
          <a:prstGeom prst="roundRect">
            <a:avLst>
              <a:gd name="adj" fmla="val 537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829" y="4554736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1096804" y="4801791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Solving Navigation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5644158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aim to eliminate navigation guesswork, providing immediate access to accurate floor plans and room locations.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554736"/>
            <a:ext cx="4226838" cy="2723317"/>
          </a:xfrm>
          <a:prstGeom prst="roundRect">
            <a:avLst>
              <a:gd name="adj" fmla="val 537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71242" y="4554736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5540216" y="4801791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Accuracy Matters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40216" y="5644158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data ensures efficient operations, improves emergency response, and enhances daily campus life.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554736"/>
            <a:ext cx="4226957" cy="2723317"/>
          </a:xfrm>
          <a:prstGeom prst="roundRect">
            <a:avLst>
              <a:gd name="adj" fmla="val 537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4654" y="4554736"/>
            <a:ext cx="121920" cy="272331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9983629" y="4801791"/>
            <a:ext cx="36414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Enhanced Organization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3629" y="5644158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well-organized digital system streamlines facility management and information access for all users.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8F2CF7-5862-9443-A6EB-7BB0683E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441" y="7547834"/>
            <a:ext cx="3124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1290"/>
            <a:ext cx="791729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 of Our System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2754630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566993"/>
            <a:ext cx="39309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Digital Structured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05312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Organized, accessible floor data.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9819" y="2754630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35669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Room 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405312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Instantly locate any room.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1329" y="2754630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35669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ASCII Maps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405312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Clear, text-based visual layouts.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309" y="4833104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309" y="5645468"/>
            <a:ext cx="29772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 Formatting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8309" y="613160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Consistent, readable presentation.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9819" y="4833104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9819" y="5645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Easy Updates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19819" y="613160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maintenance of floor plans.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81329" y="4833104"/>
            <a:ext cx="541615" cy="5416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81329" y="5645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Floor Viewing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681329" y="6131600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whole campus floor by floor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2586BB-AF97-80AB-D0A1-590B3D9133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8441" y="7547834"/>
            <a:ext cx="3124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915" y="365522"/>
            <a:ext cx="4953000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Dedicated Team Workflow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62915" y="911900"/>
            <a:ext cx="13704570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collaborative approach ensures seamless development and precise data management.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62915" y="1272183"/>
            <a:ext cx="529114" cy="1212532"/>
          </a:xfrm>
          <a:prstGeom prst="roundRect">
            <a:avLst>
              <a:gd name="adj" fmla="val 360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28293" y="17543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24307" y="1404461"/>
            <a:ext cx="225075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Khan Jariff Al Naseeb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124307" y="1701284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Chief Architect &amp; Project Lead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1124307" y="1992154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Oversees design, core coding, workflow, and ensures project quality.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62915" y="2616994"/>
            <a:ext cx="529114" cy="1212532"/>
          </a:xfrm>
          <a:prstGeom prst="roundRect">
            <a:avLst>
              <a:gd name="adj" fmla="val 360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28293" y="309919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124307" y="2749272"/>
            <a:ext cx="204287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Nazim Uddin Sayem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124307" y="3046095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 Data Engineer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1124307" y="3336965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Collects, processes, and analyzes floor data, ensuring accuracy.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62915" y="3961805"/>
            <a:ext cx="529114" cy="1212532"/>
          </a:xfrm>
          <a:prstGeom prst="roundRect">
            <a:avLst>
              <a:gd name="adj" fmla="val 360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28293" y="444400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124307" y="4094083"/>
            <a:ext cx="220777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Tahmid Hossain Zarif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124307" y="4390906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Analyst &amp; QA Engineer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1124307" y="4681776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Assists with data updates, tests workflows, and ensures correct entries.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62915" y="5306616"/>
            <a:ext cx="529114" cy="1212532"/>
          </a:xfrm>
          <a:prstGeom prst="roundRect">
            <a:avLst>
              <a:gd name="adj" fmla="val 360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28293" y="578881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124307" y="5438894"/>
            <a:ext cx="174045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Farhan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124307" y="5735717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ASCII &amp; Formatting Lead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1124307" y="6026587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Generates ASCII maps, oversees code formatting, and aesthetics.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62915" y="6651427"/>
            <a:ext cx="529114" cy="1212532"/>
          </a:xfrm>
          <a:prstGeom prst="roundRect">
            <a:avLst>
              <a:gd name="adj" fmla="val 36001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28293" y="713363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124307" y="6783705"/>
            <a:ext cx="1740456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Ishtiaq Ahmed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1124307" y="7080528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Writer &amp; Curator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1124307" y="7371398"/>
            <a:ext cx="1304317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documentation, README, Wiki, and user resources.</a:t>
            </a:r>
            <a:endParaRPr lang="en-US" sz="1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B436E6-7135-9EE5-53FE-6E5F231B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441" y="7483288"/>
            <a:ext cx="31242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7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093" y="437674"/>
            <a:ext cx="694443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Progress &amp; Upcoming Development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560570" y="1095256"/>
            <a:ext cx="22860" cy="5244108"/>
          </a:xfrm>
          <a:prstGeom prst="roundRect">
            <a:avLst>
              <a:gd name="adj" fmla="val 292476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938230" y="1262896"/>
            <a:ext cx="477560" cy="22860"/>
          </a:xfrm>
          <a:prstGeom prst="roundRect">
            <a:avLst>
              <a:gd name="adj" fmla="val 292476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4392930" y="1095256"/>
            <a:ext cx="358140" cy="35814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46330" y="1117283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559838" y="1149906"/>
            <a:ext cx="221622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Completed Floors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7093" y="1507093"/>
            <a:ext cx="3218974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Floors 1-5 have been successfully mapped and integrated.</a:t>
            </a:r>
            <a:endParaRPr lang="en-US" sz="1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3" y="2195513"/>
            <a:ext cx="3218974" cy="220241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728210" y="2218015"/>
            <a:ext cx="477560" cy="22860"/>
          </a:xfrm>
          <a:prstGeom prst="roundRect">
            <a:avLst>
              <a:gd name="adj" fmla="val 292476"/>
            </a:avLst>
          </a:prstGeom>
          <a:solidFill>
            <a:srgbClr val="8D2424"/>
          </a:solidFill>
          <a:ln/>
        </p:spPr>
      </p:sp>
      <p:sp>
        <p:nvSpPr>
          <p:cNvPr id="12" name="Shape 8"/>
          <p:cNvSpPr/>
          <p:nvPr/>
        </p:nvSpPr>
        <p:spPr>
          <a:xfrm>
            <a:off x="4392930" y="2050375"/>
            <a:ext cx="358140" cy="35814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446330" y="207240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367933" y="2105025"/>
            <a:ext cx="321897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Focus: Floors 6, 7, 8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367933" y="2723912"/>
            <a:ext cx="3218974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team is actively working on updating data for these critical floors this week.</a:t>
            </a:r>
            <a:endParaRPr lang="en-US" sz="12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33" y="3412331"/>
            <a:ext cx="3218974" cy="220241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57093" y="6578084"/>
            <a:ext cx="524148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Future Improvements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557093" y="7274123"/>
            <a:ext cx="3820716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Challenges:</a:t>
            </a: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 Accuracy, Branch Management, Formatting Consistency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4773811" y="7274123"/>
            <a:ext cx="3820716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Improvements:</a:t>
            </a: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Better ASCII Renderer, Potential UI, Faster Pipeline, Multi-Building Support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83" y="706279"/>
            <a:ext cx="7747635" cy="1049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Enhancing the Campus Experience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98183" y="2055138"/>
            <a:ext cx="7747635" cy="2297906"/>
          </a:xfrm>
          <a:prstGeom prst="roundRect">
            <a:avLst>
              <a:gd name="adj" fmla="val 364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05232" y="2262188"/>
            <a:ext cx="598408" cy="598408"/>
          </a:xfrm>
          <a:prstGeom prst="roundRect">
            <a:avLst>
              <a:gd name="adj" fmla="val 15279016"/>
            </a:avLst>
          </a:prstGeom>
          <a:solidFill>
            <a:srgbClr val="C9131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777" y="2426732"/>
            <a:ext cx="269200" cy="269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5232" y="3060025"/>
            <a:ext cx="26247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Positive Impact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05232" y="3507819"/>
            <a:ext cx="7333536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system fundamentally improves campus navigation and facility management.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98183" y="4552474"/>
            <a:ext cx="7747635" cy="1978819"/>
          </a:xfrm>
          <a:prstGeom prst="roundRect">
            <a:avLst>
              <a:gd name="adj" fmla="val 423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05232" y="4759523"/>
            <a:ext cx="598408" cy="598408"/>
          </a:xfrm>
          <a:prstGeom prst="roundRect">
            <a:avLst>
              <a:gd name="adj" fmla="val 15279016"/>
            </a:avLst>
          </a:prstGeom>
          <a:solidFill>
            <a:srgbClr val="C9131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777" y="4924068"/>
            <a:ext cx="269200" cy="2692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5232" y="5557361"/>
            <a:ext cx="26247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Benefit for All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05232" y="6005155"/>
            <a:ext cx="733353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and staff gain easy, reliable access to essential floor information.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97387" y="6979920"/>
            <a:ext cx="744843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clearer path to a more efficient and connected school.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98183" y="6755606"/>
            <a:ext cx="22860" cy="767715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13</cp:revision>
  <dcterms:created xsi:type="dcterms:W3CDTF">2025-11-14T09:49:10Z</dcterms:created>
  <dcterms:modified xsi:type="dcterms:W3CDTF">2025-11-14T10:06:21Z</dcterms:modified>
</cp:coreProperties>
</file>